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4" r:id="rId5"/>
    <p:sldId id="263" r:id="rId6"/>
    <p:sldId id="262" r:id="rId7"/>
    <p:sldId id="261" r:id="rId8"/>
    <p:sldId id="259" r:id="rId9"/>
    <p:sldId id="257" r:id="rId10"/>
    <p:sldId id="267" r:id="rId11"/>
    <p:sldId id="270" r:id="rId12"/>
    <p:sldId id="271" r:id="rId13"/>
    <p:sldId id="272" r:id="rId14"/>
    <p:sldId id="285" r:id="rId15"/>
    <p:sldId id="273" r:id="rId16"/>
    <p:sldId id="286" r:id="rId17"/>
    <p:sldId id="287" r:id="rId18"/>
    <p:sldId id="288" r:id="rId19"/>
    <p:sldId id="289" r:id="rId20"/>
    <p:sldId id="274" r:id="rId21"/>
    <p:sldId id="290" r:id="rId22"/>
    <p:sldId id="291" r:id="rId23"/>
    <p:sldId id="275" r:id="rId24"/>
    <p:sldId id="278" r:id="rId25"/>
    <p:sldId id="277" r:id="rId26"/>
    <p:sldId id="279" r:id="rId27"/>
    <p:sldId id="276" r:id="rId28"/>
    <p:sldId id="280" r:id="rId29"/>
    <p:sldId id="281" r:id="rId30"/>
    <p:sldId id="292" r:id="rId31"/>
    <p:sldId id="293" r:id="rId32"/>
    <p:sldId id="297" r:id="rId33"/>
    <p:sldId id="295" r:id="rId34"/>
    <p:sldId id="296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17"/>
    <a:srgbClr val="2E2E2E"/>
    <a:srgbClr val="F4EAE6"/>
    <a:srgbClr val="071330"/>
    <a:srgbClr val="738FA7"/>
    <a:srgbClr val="CD9F8D"/>
    <a:srgbClr val="DDBEB1"/>
    <a:srgbClr val="C3CEDA"/>
    <a:srgbClr val="4297A0"/>
    <a:srgbClr val="E0C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50" d="100"/>
          <a:sy n="50" d="100"/>
        </p:scale>
        <p:origin x="2556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83AB09-6C56-4480-B253-769B016C6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F414AC-B3F7-4771-B2C8-D1AB88EF7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FA9F4A-E5D3-4957-95CE-8CB51307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DEC6A1-1866-4F40-B736-CB889EB9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C5EAC-6CC6-4AD5-B350-3F27CE8F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83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FDB58E-1477-42CE-9715-9B9537DF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F12DA5-5081-4360-BAF3-216ABFD75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E45A02-1A11-4B09-86B7-E6B5C9CD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C1B928-A778-4ABB-88FE-53717464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DDD170-E5A3-4356-9554-219E4344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01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D321073-DC2A-4BA2-AB82-124D6A243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E21C789-2B36-445C-B763-2BAFAF1F8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845C51-5525-44D4-8194-1EFED9F5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128766-5B93-45EB-BD44-9BCB015E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3D4DE-21E6-417B-87A2-EAE9AA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2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92B65-6D7D-4A46-B3D6-3C734613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F1D88C-ADDE-4F02-9578-9AE0DA4A8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6D0864-9BF6-4D8D-92E4-1C1D6705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F447AB-6D34-4866-B228-CB20C69E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87936F-A1E4-44C0-8077-5CBF15DD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04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D59D6-9D10-43CE-9E40-1E7B9CA8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B063A0-7C1A-459C-9604-78064B359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BA2F57-B8A9-4D0F-A688-084754A8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5A06F1-0698-45F5-99BF-76824E9C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4929C7-9ED9-4350-B060-F064727E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061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89D6-E4B1-4637-A510-79001055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396A0B-2F50-4BF4-A32A-BC3811DF6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5E6504-FC3D-4C4D-9930-4E1C8A351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212108-552D-47D8-A2CE-53B921ED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8CA443-BD91-489A-955F-33BC7D2A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E02CBD-8138-4D7C-8186-1D396BF6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34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B34CEF-0E03-436B-82CD-53017764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8F0033-2E84-4F78-A292-09CA5FB7C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CCFFF7-36C9-4EB7-B854-6D1801C9B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1AA771-3DE3-466C-B068-925F59508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8E777C-12F2-4249-B099-506B28848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1254F52-F17A-4149-91C2-BA0538E5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64B660-F31C-4901-A729-DA6DEC05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4148898-2AEA-481A-8C5A-9D5AA24F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00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2D627-F2A2-46E5-A937-926E0AEE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D11962-78C1-4A87-9AD6-DA2079AB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86B268-DB14-45FE-91DC-D0D88AFA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F57E10-0B78-47E6-A541-A07FFFCB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04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D1275E7-FDC0-4864-B372-E50736DB0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9732E9-8307-4C62-80AB-223C3DC8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ED80D-A696-4FF9-83B9-A8FF1FCD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42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6A0-E291-4B59-90A4-EA6790B8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C73779-475A-44BB-A26C-C957E6B4C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CC0F35-B59D-41B2-8044-817C8DF1A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6677F6-4E00-4BAC-8C2A-E2F29B3B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BE8570-9FD3-4D6B-8787-ED2A2E60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0678B7-A973-49A1-8B32-8FDD7F08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89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2DFE0-11F8-4CAA-B0C6-7A5D7B2B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D67FF3-BC01-4BD0-A174-1122D31556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DDAF97-1F19-43A4-8229-F98DB8079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DEAB39-2A71-4040-BDEF-90307B6D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9B7986-E1A3-4C8F-A354-013A6E62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C2E1A4-0610-4161-8C32-DCD57CD8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98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5D91E07-D9F5-4280-8D90-0D55D4C0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4C0685-92DF-4F52-B4BA-CC6FE3E7B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BD7896-DC2A-40B4-81DB-12F63ECA0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5CCF3-07D7-47AA-838E-8D38FBA48F19}" type="datetimeFigureOut">
              <a:rPr lang="fr-FR" smtClean="0"/>
              <a:t>02/11/2021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5F2098-4D28-45A4-8399-8691502F4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D70D98-CBB7-4C11-BC17-C7C305927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85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7.jp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2.png"/><Relationship Id="rId7" Type="http://schemas.openxmlformats.org/officeDocument/2006/relationships/image" Target="../media/image30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2.jp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2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39.jpg"/><Relationship Id="rId4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personne, extérieur, groupe, bus&#10;&#10;Description générée automatiquement">
            <a:extLst>
              <a:ext uri="{FF2B5EF4-FFF2-40B4-BE49-F238E27FC236}">
                <a16:creationId xmlns:a16="http://schemas.microsoft.com/office/drawing/2014/main" id="{CF2F2EAB-7E7D-46D8-9558-9E463ADDF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3" y="0"/>
            <a:ext cx="12438743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4F42E5C-7B04-4FC6-A309-CDE690490C8A}"/>
              </a:ext>
            </a:extLst>
          </p:cNvPr>
          <p:cNvSpPr txBox="1"/>
          <p:nvPr/>
        </p:nvSpPr>
        <p:spPr>
          <a:xfrm>
            <a:off x="1849437" y="2500580"/>
            <a:ext cx="8493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FREEDOM RIDERS</a:t>
            </a:r>
            <a:endParaRPr lang="fr-FR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E3CAD2-C9C6-4019-A21C-104C1D72722E}"/>
              </a:ext>
            </a:extLst>
          </p:cNvPr>
          <p:cNvSpPr txBox="1"/>
          <p:nvPr/>
        </p:nvSpPr>
        <p:spPr>
          <a:xfrm flipH="1">
            <a:off x="7950200" y="3639353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ANDREA / BAPTISTE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7AED3AB-551C-4311-A980-C31E19B98267}"/>
              </a:ext>
            </a:extLst>
          </p:cNvPr>
          <p:cNvSpPr txBox="1"/>
          <p:nvPr/>
        </p:nvSpPr>
        <p:spPr>
          <a:xfrm>
            <a:off x="-13065352" y="2828835"/>
            <a:ext cx="8067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How did Freedom Rides movement make a difference against racism ? </a:t>
            </a:r>
            <a:endParaRPr lang="fr-FR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BC91FCE-0883-408C-A5A0-1B9E61604714}"/>
              </a:ext>
            </a:extLst>
          </p:cNvPr>
          <p:cNvSpPr txBox="1"/>
          <p:nvPr/>
        </p:nvSpPr>
        <p:spPr>
          <a:xfrm>
            <a:off x="-5895292" y="239077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Problematic : </a:t>
            </a:r>
          </a:p>
        </p:txBody>
      </p:sp>
    </p:spTree>
    <p:extLst>
      <p:ext uri="{BB962C8B-B14F-4D97-AF65-F5344CB8AC3E}">
        <p14:creationId xmlns:p14="http://schemas.microsoft.com/office/powerpoint/2010/main" val="421742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 contour">
            <a:extLst>
              <a:ext uri="{FF2B5EF4-FFF2-40B4-BE49-F238E27FC236}">
                <a16:creationId xmlns:a16="http://schemas.microsoft.com/office/drawing/2014/main" id="{F79224BD-1B44-42F4-ADE3-BD3D2EE35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9224" cy="649224"/>
          </a:xfrm>
          <a:prstGeom prst="rect">
            <a:avLst/>
          </a:prstGeom>
        </p:spPr>
      </p:pic>
      <p:pic>
        <p:nvPicPr>
          <p:cNvPr id="6" name="Image 5" descr="Une image contenant texte, noir, blanc, sombre&#10;&#10;Description générée automatiquement">
            <a:extLst>
              <a:ext uri="{FF2B5EF4-FFF2-40B4-BE49-F238E27FC236}">
                <a16:creationId xmlns:a16="http://schemas.microsoft.com/office/drawing/2014/main" id="{023D1647-2A6C-44B2-A6B5-C909C6AAB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2" y="1392237"/>
            <a:ext cx="4265003" cy="4273550"/>
          </a:xfrm>
          <a:prstGeom prst="rect">
            <a:avLst/>
          </a:prstGeom>
        </p:spPr>
      </p:pic>
      <p:pic>
        <p:nvPicPr>
          <p:cNvPr id="8" name="Image 7" descr="Une image contenant personne, intérieur, mégaphone, haut-parleur&#10;&#10;Description générée automatiquement">
            <a:extLst>
              <a:ext uri="{FF2B5EF4-FFF2-40B4-BE49-F238E27FC236}">
                <a16:creationId xmlns:a16="http://schemas.microsoft.com/office/drawing/2014/main" id="{1620D344-19D5-42DF-9041-A799506A3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936" y="1490663"/>
            <a:ext cx="6747188" cy="38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5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8C49-5F62-4261-9016-185FB723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B65E3D-E284-4CB7-91C3-C8B84B62A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5182160-81CA-4F07-B1DF-AD78F1B58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90171" y="291600"/>
            <a:ext cx="6444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0AA29CE-C51F-4159-905F-F3476B177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BE2C9EF5-DD74-4F17-8531-896CD101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459C18-1B7A-4C72-9825-0E17FEBD8280}"/>
              </a:ext>
            </a:extLst>
          </p:cNvPr>
          <p:cNvSpPr txBox="1"/>
          <p:nvPr/>
        </p:nvSpPr>
        <p:spPr>
          <a:xfrm>
            <a:off x="13039725" y="2019300"/>
            <a:ext cx="3770584" cy="584775"/>
          </a:xfrm>
          <a:prstGeom prst="rect">
            <a:avLst/>
          </a:prstGeom>
          <a:solidFill>
            <a:srgbClr val="2E2E2E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WASHINGTON D.C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A80975F-4ED1-49CC-908A-7482DD57F236}"/>
              </a:ext>
            </a:extLst>
          </p:cNvPr>
          <p:cNvSpPr/>
          <p:nvPr/>
        </p:nvSpPr>
        <p:spPr>
          <a:xfrm>
            <a:off x="16038073" y="2832063"/>
            <a:ext cx="3055468" cy="1622554"/>
          </a:xfrm>
          <a:prstGeom prst="roundRect">
            <a:avLst/>
          </a:prstGeom>
          <a:solidFill>
            <a:srgbClr val="181717"/>
          </a:solidFill>
          <a:ln>
            <a:solidFill>
              <a:srgbClr val="2E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215AEE-9E05-4CD9-8FA7-0DFD5E39D476}"/>
              </a:ext>
            </a:extLst>
          </p:cNvPr>
          <p:cNvSpPr txBox="1"/>
          <p:nvPr/>
        </p:nvSpPr>
        <p:spPr>
          <a:xfrm>
            <a:off x="16110632" y="3181675"/>
            <a:ext cx="2910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13 B/W Men and Women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Trip to New Orleans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Supreme Court Decision</a:t>
            </a:r>
          </a:p>
        </p:txBody>
      </p:sp>
      <p:pic>
        <p:nvPicPr>
          <p:cNvPr id="14" name="Image 13" descr="Une image contenant homme, cravate, personne, portant&#10;&#10;Description générée automatiquement">
            <a:extLst>
              <a:ext uri="{FF2B5EF4-FFF2-40B4-BE49-F238E27FC236}">
                <a16:creationId xmlns:a16="http://schemas.microsoft.com/office/drawing/2014/main" id="{E8EDDFA3-3A2F-4CC7-96D2-224044AF2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053" y="2735862"/>
            <a:ext cx="1480840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 14" descr="Une image contenant personne, homme, mur, complet&#10;&#10;Description générée automatiquement">
            <a:extLst>
              <a:ext uri="{FF2B5EF4-FFF2-40B4-BE49-F238E27FC236}">
                <a16:creationId xmlns:a16="http://schemas.microsoft.com/office/drawing/2014/main" id="{FB657C8F-3FFE-44CB-B96F-BBC39F46C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45039" y="2735862"/>
            <a:ext cx="1301369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037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6D25A4-42E4-43C8-91DE-6C3ABFAE8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12396895" y="0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0CE08F23-ABA5-45AA-967A-751DDD0F8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9C278596-94EE-45BF-9C48-B9E315FC75D9}"/>
              </a:ext>
            </a:extLst>
          </p:cNvPr>
          <p:cNvSpPr txBox="1"/>
          <p:nvPr/>
        </p:nvSpPr>
        <p:spPr>
          <a:xfrm>
            <a:off x="6981825" y="2019300"/>
            <a:ext cx="377058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WASHINGTON D.C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E74D61C-B3A5-4412-B8E9-D5EEFB081EA6}"/>
              </a:ext>
            </a:extLst>
          </p:cNvPr>
          <p:cNvSpPr txBox="1"/>
          <p:nvPr/>
        </p:nvSpPr>
        <p:spPr>
          <a:xfrm>
            <a:off x="8208582" y="1649968"/>
            <a:ext cx="13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4 1961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81C5E84-FD1B-4964-A238-97E3A2F50C0F}"/>
              </a:ext>
            </a:extLst>
          </p:cNvPr>
          <p:cNvSpPr/>
          <p:nvPr/>
        </p:nvSpPr>
        <p:spPr>
          <a:xfrm>
            <a:off x="7409331" y="2832063"/>
            <a:ext cx="3055468" cy="1622554"/>
          </a:xfrm>
          <a:prstGeom prst="roundRect">
            <a:avLst/>
          </a:prstGeom>
          <a:solidFill>
            <a:srgbClr val="181717"/>
          </a:solidFill>
          <a:ln>
            <a:solidFill>
              <a:srgbClr val="2E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19853A-6E32-405B-8AF3-F0FA67511CF2}"/>
              </a:ext>
            </a:extLst>
          </p:cNvPr>
          <p:cNvSpPr txBox="1"/>
          <p:nvPr/>
        </p:nvSpPr>
        <p:spPr>
          <a:xfrm>
            <a:off x="7481890" y="3207603"/>
            <a:ext cx="2910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13 B/W Men and Women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Trip to New Orleans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Supreme Court Decision</a:t>
            </a:r>
          </a:p>
        </p:txBody>
      </p:sp>
      <p:pic>
        <p:nvPicPr>
          <p:cNvPr id="18" name="Image 17" descr="Une image contenant homme, cravate, personne, portant&#10;&#10;Description générée automatiquement">
            <a:extLst>
              <a:ext uri="{FF2B5EF4-FFF2-40B4-BE49-F238E27FC236}">
                <a16:creationId xmlns:a16="http://schemas.microsoft.com/office/drawing/2014/main" id="{B9C89DAE-2500-482D-9B76-927720B72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89" y="2735862"/>
            <a:ext cx="1480840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 21" descr="Une image contenant personne, homme, mur, complet&#10;&#10;Description générée automatiquement">
            <a:extLst>
              <a:ext uri="{FF2B5EF4-FFF2-40B4-BE49-F238E27FC236}">
                <a16:creationId xmlns:a16="http://schemas.microsoft.com/office/drawing/2014/main" id="{BF0C858B-EDFB-4A00-B897-AE4D859D6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4688" y="2735862"/>
            <a:ext cx="1301369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Image 23" descr="Une image contenant texte, route, extérieur, bus&#10;&#10;Description générée automatiquement">
            <a:extLst>
              <a:ext uri="{FF2B5EF4-FFF2-40B4-BE49-F238E27FC236}">
                <a16:creationId xmlns:a16="http://schemas.microsoft.com/office/drawing/2014/main" id="{B6C4C475-0C55-40C3-AB9C-1875AB6DDA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559" y="2882004"/>
            <a:ext cx="4805400" cy="3482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76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6D25A4-42E4-43C8-91DE-6C3ABFAE8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12396895" y="0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0CE08F23-ABA5-45AA-967A-751DDD0F8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9C278596-94EE-45BF-9C48-B9E315FC75D9}"/>
              </a:ext>
            </a:extLst>
          </p:cNvPr>
          <p:cNvSpPr txBox="1"/>
          <p:nvPr/>
        </p:nvSpPr>
        <p:spPr>
          <a:xfrm>
            <a:off x="6981825" y="2019300"/>
            <a:ext cx="377058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WASHINGTON D.C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E74D61C-B3A5-4412-B8E9-D5EEFB081EA6}"/>
              </a:ext>
            </a:extLst>
          </p:cNvPr>
          <p:cNvSpPr txBox="1"/>
          <p:nvPr/>
        </p:nvSpPr>
        <p:spPr>
          <a:xfrm>
            <a:off x="8208582" y="1649968"/>
            <a:ext cx="13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4 1961</a:t>
            </a:r>
          </a:p>
        </p:txBody>
      </p:sp>
      <p:pic>
        <p:nvPicPr>
          <p:cNvPr id="13" name="Image 12" descr="Une image contenant texte, route, extérieur, bus&#10;&#10;Description générée automatiquement">
            <a:extLst>
              <a:ext uri="{FF2B5EF4-FFF2-40B4-BE49-F238E27FC236}">
                <a16:creationId xmlns:a16="http://schemas.microsoft.com/office/drawing/2014/main" id="{78C45908-41E5-4CBB-999A-93CA1E407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915" y="2882004"/>
            <a:ext cx="4805400" cy="3482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 13" descr="Une image contenant homme, cravate, personne, portant&#10;&#10;Description générée automatiquement">
            <a:extLst>
              <a:ext uri="{FF2B5EF4-FFF2-40B4-BE49-F238E27FC236}">
                <a16:creationId xmlns:a16="http://schemas.microsoft.com/office/drawing/2014/main" id="{B5EAB96B-EE6B-4F95-8DAD-91DF093FE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749" y="2735862"/>
            <a:ext cx="1480840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 14" descr="Une image contenant personne, homme, mur, complet&#10;&#10;Description générée automatiquement">
            <a:extLst>
              <a:ext uri="{FF2B5EF4-FFF2-40B4-BE49-F238E27FC236}">
                <a16:creationId xmlns:a16="http://schemas.microsoft.com/office/drawing/2014/main" id="{BE35A0DC-BA58-4A6C-AD46-65C9E43DA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869878" y="2735862"/>
            <a:ext cx="1301369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93D9F56-2797-4354-8EFB-116CBDB4C5B0}"/>
              </a:ext>
            </a:extLst>
          </p:cNvPr>
          <p:cNvSpPr/>
          <p:nvPr/>
        </p:nvSpPr>
        <p:spPr>
          <a:xfrm>
            <a:off x="14665541" y="2832063"/>
            <a:ext cx="3055468" cy="1622554"/>
          </a:xfrm>
          <a:prstGeom prst="roundRect">
            <a:avLst/>
          </a:prstGeom>
          <a:solidFill>
            <a:srgbClr val="181717"/>
          </a:solidFill>
          <a:ln>
            <a:solidFill>
              <a:srgbClr val="2E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98E5ADC-BFC3-48D3-B8BF-D8E100D3E1E2}"/>
              </a:ext>
            </a:extLst>
          </p:cNvPr>
          <p:cNvSpPr txBox="1"/>
          <p:nvPr/>
        </p:nvSpPr>
        <p:spPr>
          <a:xfrm>
            <a:off x="14738100" y="3181675"/>
            <a:ext cx="2910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13 B/W Men and Women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Trip to New Orleans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Supreme Court Decision</a:t>
            </a:r>
          </a:p>
        </p:txBody>
      </p:sp>
      <p:sp useBgFill="1">
        <p:nvSpPr>
          <p:cNvPr id="20" name="ZoneTexte 19">
            <a:extLst>
              <a:ext uri="{FF2B5EF4-FFF2-40B4-BE49-F238E27FC236}">
                <a16:creationId xmlns:a16="http://schemas.microsoft.com/office/drawing/2014/main" id="{63FC6D9B-485B-4024-81FD-4EE5EF7BB8D6}"/>
              </a:ext>
            </a:extLst>
          </p:cNvPr>
          <p:cNvSpPr txBox="1"/>
          <p:nvPr/>
        </p:nvSpPr>
        <p:spPr>
          <a:xfrm>
            <a:off x="15518518" y="1407949"/>
            <a:ext cx="22156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ROCK HILL</a:t>
            </a:r>
          </a:p>
        </p:txBody>
      </p:sp>
      <p:pic>
        <p:nvPicPr>
          <p:cNvPr id="21" name="Image 20" descr="Une image contenant texte, personne, extérieur, debout&#10;&#10;Description générée automatiquement">
            <a:extLst>
              <a:ext uri="{FF2B5EF4-FFF2-40B4-BE49-F238E27FC236}">
                <a16:creationId xmlns:a16="http://schemas.microsoft.com/office/drawing/2014/main" id="{11985C4C-B325-4A6F-A04E-7E04E6DC9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879" y="2309463"/>
            <a:ext cx="5316924" cy="3881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10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1131953-46DB-4061-A0DF-4DB013D4D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10686082" y="-4865277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C2FF633-FB5E-44FD-8F79-8B958693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15" name="ZoneTexte 14">
            <a:extLst>
              <a:ext uri="{FF2B5EF4-FFF2-40B4-BE49-F238E27FC236}">
                <a16:creationId xmlns:a16="http://schemas.microsoft.com/office/drawing/2014/main" id="{75F2EDE2-B367-4371-98CE-7BD221DBF690}"/>
              </a:ext>
            </a:extLst>
          </p:cNvPr>
          <p:cNvSpPr txBox="1"/>
          <p:nvPr/>
        </p:nvSpPr>
        <p:spPr>
          <a:xfrm>
            <a:off x="5312628" y="1407949"/>
            <a:ext cx="22156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ROCK HILL</a:t>
            </a:r>
          </a:p>
        </p:txBody>
      </p:sp>
      <p:pic>
        <p:nvPicPr>
          <p:cNvPr id="18" name="Image 17" descr="Une image contenant texte, personne, extérieur, debout&#10;&#10;Description générée automatiquement">
            <a:extLst>
              <a:ext uri="{FF2B5EF4-FFF2-40B4-BE49-F238E27FC236}">
                <a16:creationId xmlns:a16="http://schemas.microsoft.com/office/drawing/2014/main" id="{1AFE5764-FA6A-4C3B-A024-74D7606BF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65" y="2309463"/>
            <a:ext cx="5316924" cy="3881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 descr="Une image contenant personne, intérieur, groupe, posant&#10;&#10;Description générée automatiquement">
            <a:extLst>
              <a:ext uri="{FF2B5EF4-FFF2-40B4-BE49-F238E27FC236}">
                <a16:creationId xmlns:a16="http://schemas.microsoft.com/office/drawing/2014/main" id="{6F04CAAC-5BC7-4E7F-88CA-0620CC2B3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755" y="2205602"/>
            <a:ext cx="5958363" cy="3985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A743911-1A08-449E-8825-E374D76856F2}"/>
              </a:ext>
            </a:extLst>
          </p:cNvPr>
          <p:cNvSpPr txBox="1"/>
          <p:nvPr/>
        </p:nvSpPr>
        <p:spPr>
          <a:xfrm>
            <a:off x="892805" y="12858390"/>
            <a:ext cx="1011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« 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You will never make it through Alabama ! »</a:t>
            </a:r>
          </a:p>
        </p:txBody>
      </p:sp>
    </p:spTree>
    <p:extLst>
      <p:ext uri="{BB962C8B-B14F-4D97-AF65-F5344CB8AC3E}">
        <p14:creationId xmlns:p14="http://schemas.microsoft.com/office/powerpoint/2010/main" val="24911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1131953-46DB-4061-A0DF-4DB013D4D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10686082" y="-4865277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C2FF633-FB5E-44FD-8F79-8B958693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15" name="ZoneTexte 14">
            <a:extLst>
              <a:ext uri="{FF2B5EF4-FFF2-40B4-BE49-F238E27FC236}">
                <a16:creationId xmlns:a16="http://schemas.microsoft.com/office/drawing/2014/main" id="{75F2EDE2-B367-4371-98CE-7BD221DBF690}"/>
              </a:ext>
            </a:extLst>
          </p:cNvPr>
          <p:cNvSpPr txBox="1"/>
          <p:nvPr/>
        </p:nvSpPr>
        <p:spPr>
          <a:xfrm>
            <a:off x="5312628" y="1407949"/>
            <a:ext cx="22156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ROCK HILL</a:t>
            </a:r>
          </a:p>
        </p:txBody>
      </p:sp>
      <p:pic>
        <p:nvPicPr>
          <p:cNvPr id="18" name="Image 17" descr="Une image contenant texte, personne, extérieur, debout&#10;&#10;Description générée automatiquement">
            <a:extLst>
              <a:ext uri="{FF2B5EF4-FFF2-40B4-BE49-F238E27FC236}">
                <a16:creationId xmlns:a16="http://schemas.microsoft.com/office/drawing/2014/main" id="{1AFE5764-FA6A-4C3B-A024-74D7606BF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3958" y="2309463"/>
            <a:ext cx="5316924" cy="3881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 2" descr="Une image contenant personne, intérieur, groupe, posant&#10;&#10;Description générée automatiquement">
            <a:extLst>
              <a:ext uri="{FF2B5EF4-FFF2-40B4-BE49-F238E27FC236}">
                <a16:creationId xmlns:a16="http://schemas.microsoft.com/office/drawing/2014/main" id="{E7842C58-EE90-4562-965A-2E2A4C974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930" y="-540762"/>
            <a:ext cx="12487930" cy="8352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2CA4562-986B-4006-BF3E-6B778F75254B}"/>
              </a:ext>
            </a:extLst>
          </p:cNvPr>
          <p:cNvSpPr txBox="1"/>
          <p:nvPr/>
        </p:nvSpPr>
        <p:spPr>
          <a:xfrm>
            <a:off x="892805" y="5867651"/>
            <a:ext cx="1011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« 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You will never make it through Alabama ! »</a:t>
            </a:r>
          </a:p>
        </p:txBody>
      </p:sp>
      <p:sp useBgFill="1">
        <p:nvSpPr>
          <p:cNvPr id="9" name="ZoneTexte 8">
            <a:extLst>
              <a:ext uri="{FF2B5EF4-FFF2-40B4-BE49-F238E27FC236}">
                <a16:creationId xmlns:a16="http://schemas.microsoft.com/office/drawing/2014/main" id="{55A3413B-BB54-4CC4-818E-1BE016A481F0}"/>
              </a:ext>
            </a:extLst>
          </p:cNvPr>
          <p:cNvSpPr txBox="1"/>
          <p:nvPr/>
        </p:nvSpPr>
        <p:spPr>
          <a:xfrm>
            <a:off x="14502586" y="732327"/>
            <a:ext cx="224292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ANNISTON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A714B-8C56-4198-8359-08D629CB09FF}"/>
              </a:ext>
            </a:extLst>
          </p:cNvPr>
          <p:cNvSpPr txBox="1"/>
          <p:nvPr/>
        </p:nvSpPr>
        <p:spPr>
          <a:xfrm>
            <a:off x="15297524" y="362995"/>
            <a:ext cx="144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14 1961</a:t>
            </a:r>
          </a:p>
        </p:txBody>
      </p:sp>
      <p:pic>
        <p:nvPicPr>
          <p:cNvPr id="11" name="Image 10" descr="Une image contenant texte, extérieur, vieux, transport&#10;&#10;Description générée automatiquement">
            <a:extLst>
              <a:ext uri="{FF2B5EF4-FFF2-40B4-BE49-F238E27FC236}">
                <a16:creationId xmlns:a16="http://schemas.microsoft.com/office/drawing/2014/main" id="{4658064D-F873-4D77-88F3-554C04C298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5299" y="1612188"/>
            <a:ext cx="5000779" cy="3633624"/>
          </a:xfrm>
          <a:prstGeom prst="rect">
            <a:avLst/>
          </a:prstGeom>
        </p:spPr>
      </p:pic>
      <p:pic>
        <p:nvPicPr>
          <p:cNvPr id="12" name="Image 11" descr="Une image contenant extérieur, herbe, personne, groupe&#10;&#10;Description générée automatiquement">
            <a:extLst>
              <a:ext uri="{FF2B5EF4-FFF2-40B4-BE49-F238E27FC236}">
                <a16:creationId xmlns:a16="http://schemas.microsoft.com/office/drawing/2014/main" id="{A34C0827-9F6C-4173-9B01-9CA5D7BAF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7541" y="1612188"/>
            <a:ext cx="5473800" cy="36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1131953-46DB-4061-A0DF-4DB013D4D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5548025" y="-6928237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C2FF633-FB5E-44FD-8F79-8B958693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19" name="Image 18" descr="Une image contenant personne, intérieur, groupe, posant&#10;&#10;Description générée automatiquement">
            <a:extLst>
              <a:ext uri="{FF2B5EF4-FFF2-40B4-BE49-F238E27FC236}">
                <a16:creationId xmlns:a16="http://schemas.microsoft.com/office/drawing/2014/main" id="{6F04CAAC-5BC7-4E7F-88CA-0620CC2B3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755" y="2205602"/>
            <a:ext cx="5958363" cy="3985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A743911-1A08-449E-8825-E374D76856F2}"/>
              </a:ext>
            </a:extLst>
          </p:cNvPr>
          <p:cNvSpPr txBox="1"/>
          <p:nvPr/>
        </p:nvSpPr>
        <p:spPr>
          <a:xfrm>
            <a:off x="892805" y="12858390"/>
            <a:ext cx="1011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« 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You will never make it through Alabama ! »</a:t>
            </a:r>
          </a:p>
        </p:txBody>
      </p:sp>
      <p:sp useBgFill="1">
        <p:nvSpPr>
          <p:cNvPr id="8" name="ZoneTexte 7">
            <a:extLst>
              <a:ext uri="{FF2B5EF4-FFF2-40B4-BE49-F238E27FC236}">
                <a16:creationId xmlns:a16="http://schemas.microsoft.com/office/drawing/2014/main" id="{0AD4EC3B-1472-4F13-8587-B14483D6EEF8}"/>
              </a:ext>
            </a:extLst>
          </p:cNvPr>
          <p:cNvSpPr txBox="1"/>
          <p:nvPr/>
        </p:nvSpPr>
        <p:spPr>
          <a:xfrm>
            <a:off x="6096000" y="732327"/>
            <a:ext cx="224292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ANNISTON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302912-D5BC-4F3E-AA4A-179A7955EF78}"/>
              </a:ext>
            </a:extLst>
          </p:cNvPr>
          <p:cNvSpPr txBox="1"/>
          <p:nvPr/>
        </p:nvSpPr>
        <p:spPr>
          <a:xfrm>
            <a:off x="6496424" y="362995"/>
            <a:ext cx="144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14 1961</a:t>
            </a:r>
          </a:p>
        </p:txBody>
      </p:sp>
      <p:pic>
        <p:nvPicPr>
          <p:cNvPr id="3" name="Image 2" descr="Une image contenant texte, extérieur, vieux, transport&#10;&#10;Description générée automatiquement">
            <a:extLst>
              <a:ext uri="{FF2B5EF4-FFF2-40B4-BE49-F238E27FC236}">
                <a16:creationId xmlns:a16="http://schemas.microsoft.com/office/drawing/2014/main" id="{57103412-23A5-4474-84F1-2F4CE3D6F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" y="1664635"/>
            <a:ext cx="5000779" cy="3633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 5" descr="Une image contenant extérieur, herbe, personne, groupe&#10;&#10;Description générée automatiquement">
            <a:extLst>
              <a:ext uri="{FF2B5EF4-FFF2-40B4-BE49-F238E27FC236}">
                <a16:creationId xmlns:a16="http://schemas.microsoft.com/office/drawing/2014/main" id="{5622A350-1EB0-4339-BFFD-2D6831DAD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53" y="1604400"/>
            <a:ext cx="5473800" cy="364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 useBgFill="1">
        <p:nvSpPr>
          <p:cNvPr id="17" name="ZoneTexte 16">
            <a:extLst>
              <a:ext uri="{FF2B5EF4-FFF2-40B4-BE49-F238E27FC236}">
                <a16:creationId xmlns:a16="http://schemas.microsoft.com/office/drawing/2014/main" id="{B864E6BC-7C7A-4684-969D-D660F0977ECC}"/>
              </a:ext>
            </a:extLst>
          </p:cNvPr>
          <p:cNvSpPr txBox="1"/>
          <p:nvPr/>
        </p:nvSpPr>
        <p:spPr>
          <a:xfrm>
            <a:off x="-7792446" y="492300"/>
            <a:ext cx="258115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BIRMINGAM</a:t>
            </a:r>
          </a:p>
        </p:txBody>
      </p:sp>
    </p:spTree>
    <p:extLst>
      <p:ext uri="{BB962C8B-B14F-4D97-AF65-F5344CB8AC3E}">
        <p14:creationId xmlns:p14="http://schemas.microsoft.com/office/powerpoint/2010/main" val="16604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1131953-46DB-4061-A0DF-4DB013D4D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385015" y="-7232425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C2FF633-FB5E-44FD-8F79-8B958693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8" name="ZoneTexte 7">
            <a:extLst>
              <a:ext uri="{FF2B5EF4-FFF2-40B4-BE49-F238E27FC236}">
                <a16:creationId xmlns:a16="http://schemas.microsoft.com/office/drawing/2014/main" id="{0AD4EC3B-1472-4F13-8587-B14483D6EEF8}"/>
              </a:ext>
            </a:extLst>
          </p:cNvPr>
          <p:cNvSpPr txBox="1"/>
          <p:nvPr/>
        </p:nvSpPr>
        <p:spPr>
          <a:xfrm>
            <a:off x="17776730" y="732327"/>
            <a:ext cx="224292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ANNISTON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302912-D5BC-4F3E-AA4A-179A7955EF78}"/>
              </a:ext>
            </a:extLst>
          </p:cNvPr>
          <p:cNvSpPr txBox="1"/>
          <p:nvPr/>
        </p:nvSpPr>
        <p:spPr>
          <a:xfrm>
            <a:off x="18472122" y="362995"/>
            <a:ext cx="144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14 1961</a:t>
            </a:r>
          </a:p>
        </p:txBody>
      </p:sp>
      <p:pic>
        <p:nvPicPr>
          <p:cNvPr id="3" name="Image 2" descr="Une image contenant texte, extérieur, vieux, transport&#10;&#10;Description générée automatiquement">
            <a:extLst>
              <a:ext uri="{FF2B5EF4-FFF2-40B4-BE49-F238E27FC236}">
                <a16:creationId xmlns:a16="http://schemas.microsoft.com/office/drawing/2014/main" id="{57103412-23A5-4474-84F1-2F4CE3D6F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81963" y="1664635"/>
            <a:ext cx="5000779" cy="3633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 5" descr="Une image contenant extérieur, herbe, personne, groupe&#10;&#10;Description générée automatiquement">
            <a:extLst>
              <a:ext uri="{FF2B5EF4-FFF2-40B4-BE49-F238E27FC236}">
                <a16:creationId xmlns:a16="http://schemas.microsoft.com/office/drawing/2014/main" id="{5622A350-1EB0-4339-BFFD-2D6831DAD1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2606" y="1604400"/>
            <a:ext cx="5473800" cy="364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 useBgFill="1">
        <p:nvSpPr>
          <p:cNvPr id="10" name="ZoneTexte 9">
            <a:extLst>
              <a:ext uri="{FF2B5EF4-FFF2-40B4-BE49-F238E27FC236}">
                <a16:creationId xmlns:a16="http://schemas.microsoft.com/office/drawing/2014/main" id="{0C983024-1C73-4CB8-B990-6959605FE92B}"/>
              </a:ext>
            </a:extLst>
          </p:cNvPr>
          <p:cNvSpPr txBox="1"/>
          <p:nvPr/>
        </p:nvSpPr>
        <p:spPr>
          <a:xfrm>
            <a:off x="6926457" y="492300"/>
            <a:ext cx="258115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BIRMINGAM</a:t>
            </a:r>
          </a:p>
        </p:txBody>
      </p:sp>
      <p:sp useBgFill="1">
        <p:nvSpPr>
          <p:cNvPr id="11" name="ZoneTexte 10">
            <a:extLst>
              <a:ext uri="{FF2B5EF4-FFF2-40B4-BE49-F238E27FC236}">
                <a16:creationId xmlns:a16="http://schemas.microsoft.com/office/drawing/2014/main" id="{4D4A1B14-A711-40A2-A47F-1FAC467FDE8F}"/>
              </a:ext>
            </a:extLst>
          </p:cNvPr>
          <p:cNvSpPr txBox="1"/>
          <p:nvPr/>
        </p:nvSpPr>
        <p:spPr>
          <a:xfrm>
            <a:off x="-2448611" y="1588596"/>
            <a:ext cx="21210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JACKSON</a:t>
            </a:r>
          </a:p>
        </p:txBody>
      </p:sp>
    </p:spTree>
    <p:extLst>
      <p:ext uri="{BB962C8B-B14F-4D97-AF65-F5344CB8AC3E}">
        <p14:creationId xmlns:p14="http://schemas.microsoft.com/office/powerpoint/2010/main" val="2704302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personne, homme, extérieur, debout&#10;&#10;Description générée automatiquement">
            <a:extLst>
              <a:ext uri="{FF2B5EF4-FFF2-40B4-BE49-F238E27FC236}">
                <a16:creationId xmlns:a16="http://schemas.microsoft.com/office/drawing/2014/main" id="{73AC8571-C653-4999-BA89-DC79EF056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6877" y="603477"/>
            <a:ext cx="7757137" cy="43658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1131953-46DB-4061-A0DF-4DB013D4D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4" b="10445"/>
          <a:stretch/>
        </p:blipFill>
        <p:spPr>
          <a:xfrm>
            <a:off x="0" y="-7935491"/>
            <a:ext cx="28220308" cy="15870982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C2FF633-FB5E-44FD-8F79-8B958693A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10" name="ZoneTexte 9">
            <a:extLst>
              <a:ext uri="{FF2B5EF4-FFF2-40B4-BE49-F238E27FC236}">
                <a16:creationId xmlns:a16="http://schemas.microsoft.com/office/drawing/2014/main" id="{0C983024-1C73-4CB8-B990-6959605FE92B}"/>
              </a:ext>
            </a:extLst>
          </p:cNvPr>
          <p:cNvSpPr txBox="1"/>
          <p:nvPr/>
        </p:nvSpPr>
        <p:spPr>
          <a:xfrm>
            <a:off x="-4606788" y="492300"/>
            <a:ext cx="258115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BIRMINGAM</a:t>
            </a:r>
          </a:p>
        </p:txBody>
      </p:sp>
      <p:sp useBgFill="1">
        <p:nvSpPr>
          <p:cNvPr id="11" name="ZoneTexte 10">
            <a:extLst>
              <a:ext uri="{FF2B5EF4-FFF2-40B4-BE49-F238E27FC236}">
                <a16:creationId xmlns:a16="http://schemas.microsoft.com/office/drawing/2014/main" id="{226EDBD2-82A0-4F94-88FB-089ACA376DF7}"/>
              </a:ext>
            </a:extLst>
          </p:cNvPr>
          <p:cNvSpPr txBox="1"/>
          <p:nvPr/>
        </p:nvSpPr>
        <p:spPr>
          <a:xfrm>
            <a:off x="4512631" y="1588596"/>
            <a:ext cx="21210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JACKSON</a:t>
            </a:r>
          </a:p>
        </p:txBody>
      </p:sp>
    </p:spTree>
    <p:extLst>
      <p:ext uri="{BB962C8B-B14F-4D97-AF65-F5344CB8AC3E}">
        <p14:creationId xmlns:p14="http://schemas.microsoft.com/office/powerpoint/2010/main" val="342675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91C4FB1-9F0F-443C-9198-E8D258593AEF}"/>
              </a:ext>
            </a:extLst>
          </p:cNvPr>
          <p:cNvSpPr txBox="1"/>
          <p:nvPr/>
        </p:nvSpPr>
        <p:spPr>
          <a:xfrm>
            <a:off x="2062163" y="2828835"/>
            <a:ext cx="8067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4EAE6"/>
                </a:solidFill>
                <a:latin typeface="Century Gothic" panose="020B0502020202020204" pitchFamily="34" charset="0"/>
              </a:rPr>
              <a:t>How did Freedom Rides movement make a difference against racism ? </a:t>
            </a:r>
            <a:endParaRPr lang="fr-FR" sz="3600" b="1" dirty="0">
              <a:solidFill>
                <a:srgbClr val="F4EAE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14FD5E-08D6-49CC-B8F6-1B095927EE83}"/>
              </a:ext>
            </a:extLst>
          </p:cNvPr>
          <p:cNvSpPr txBox="1"/>
          <p:nvPr/>
        </p:nvSpPr>
        <p:spPr>
          <a:xfrm>
            <a:off x="2062163" y="239077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Problematic : </a:t>
            </a:r>
          </a:p>
        </p:txBody>
      </p:sp>
      <p:pic>
        <p:nvPicPr>
          <p:cNvPr id="6" name="Graphique 5" descr="Badge 1 contour">
            <a:extLst>
              <a:ext uri="{FF2B5EF4-FFF2-40B4-BE49-F238E27FC236}">
                <a16:creationId xmlns:a16="http://schemas.microsoft.com/office/drawing/2014/main" id="{21D9C34A-2CE9-4070-B1AB-DE1337755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762154" y="1894242"/>
            <a:ext cx="645160" cy="6451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E3FF8BD-869E-4D95-A057-DF929DCC425E}"/>
              </a:ext>
            </a:extLst>
          </p:cNvPr>
          <p:cNvSpPr txBox="1"/>
          <p:nvPr/>
        </p:nvSpPr>
        <p:spPr>
          <a:xfrm>
            <a:off x="-18116994" y="1893071"/>
            <a:ext cx="478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Historical Context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B01C60A4-AD61-4B84-BA04-FCE816CA5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216097" y="2679503"/>
            <a:ext cx="644400" cy="644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88B2057-438A-49FC-A733-56E241BC1944}"/>
              </a:ext>
            </a:extLst>
          </p:cNvPr>
          <p:cNvSpPr txBox="1"/>
          <p:nvPr/>
        </p:nvSpPr>
        <p:spPr>
          <a:xfrm>
            <a:off x="-19571697" y="267950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Origins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35E35243-B495-4B1E-A2C3-867659B36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1505845" y="3464004"/>
            <a:ext cx="644400" cy="644400"/>
          </a:xfrm>
          <a:prstGeom prst="rect">
            <a:avLst/>
          </a:prstGeom>
        </p:spPr>
      </p:pic>
      <p:pic>
        <p:nvPicPr>
          <p:cNvPr id="11" name="Graphique 10" descr="Badge 4 contour">
            <a:extLst>
              <a:ext uri="{FF2B5EF4-FFF2-40B4-BE49-F238E27FC236}">
                <a16:creationId xmlns:a16="http://schemas.microsoft.com/office/drawing/2014/main" id="{D8D0355D-1A32-4F2B-9378-A04B06391B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3078390" y="4246574"/>
            <a:ext cx="644400" cy="64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4396838-8E27-4B1E-814F-D9A972EACB73}"/>
              </a:ext>
            </a:extLst>
          </p:cNvPr>
          <p:cNvSpPr txBox="1"/>
          <p:nvPr/>
        </p:nvSpPr>
        <p:spPr>
          <a:xfrm>
            <a:off x="-20856653" y="3463038"/>
            <a:ext cx="358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Actions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450D97-3EDA-42DF-B53B-8B8D9FCFF21B}"/>
              </a:ext>
            </a:extLst>
          </p:cNvPr>
          <p:cNvSpPr txBox="1"/>
          <p:nvPr/>
        </p:nvSpPr>
        <p:spPr>
          <a:xfrm>
            <a:off x="-22433990" y="424657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Legacy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2438D88B-1465-4B3D-855E-15528BFE1A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4956351" y="5028179"/>
            <a:ext cx="644400" cy="6444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320C831-03BF-412E-88C3-DCE9D3651A56}"/>
              </a:ext>
            </a:extLst>
          </p:cNvPr>
          <p:cNvSpPr txBox="1"/>
          <p:nvPr/>
        </p:nvSpPr>
        <p:spPr>
          <a:xfrm>
            <a:off x="-24311951" y="5033005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Conclusion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B48C3F2D-C41B-441F-A5E4-9505AD320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58462" y="333041"/>
            <a:ext cx="3332747" cy="8781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SOMMAIRE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3CFA6A0-C49C-4AC1-9D7B-91C1E394BC43}"/>
              </a:ext>
            </a:extLst>
          </p:cNvPr>
          <p:cNvSpPr/>
          <p:nvPr/>
        </p:nvSpPr>
        <p:spPr>
          <a:xfrm>
            <a:off x="123418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89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, homme, extérieur, debout&#10;&#10;Description générée automatiquement">
            <a:extLst>
              <a:ext uri="{FF2B5EF4-FFF2-40B4-BE49-F238E27FC236}">
                <a16:creationId xmlns:a16="http://schemas.microsoft.com/office/drawing/2014/main" id="{E20FE668-A7FA-41FD-9702-EDD761C9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1811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2CEAEA6D-3EEF-48FF-BD01-D9D14893B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7" name="Image 6" descr="Une image contenant personne, plancher, debout, plafond&#10;&#10;Description générée automatiquement">
            <a:extLst>
              <a:ext uri="{FF2B5EF4-FFF2-40B4-BE49-F238E27FC236}">
                <a16:creationId xmlns:a16="http://schemas.microsoft.com/office/drawing/2014/main" id="{439D75AA-E7B2-41A2-BA62-EFAFB313D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550" y="2044148"/>
            <a:ext cx="3048000" cy="27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, plancher, debout, plafond&#10;&#10;Description générée automatiquement">
            <a:extLst>
              <a:ext uri="{FF2B5EF4-FFF2-40B4-BE49-F238E27FC236}">
                <a16:creationId xmlns:a16="http://schemas.microsoft.com/office/drawing/2014/main" id="{CA34D3C4-501C-49BE-A0E1-9FBC6D8A9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78817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AA4A850B-849A-4C91-9491-C0FF8327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7" name="Image 6" descr="Une image contenant personne, homme, extérieur, debout&#10;&#10;Description générée automatiquement">
            <a:extLst>
              <a:ext uri="{FF2B5EF4-FFF2-40B4-BE49-F238E27FC236}">
                <a16:creationId xmlns:a16="http://schemas.microsoft.com/office/drawing/2014/main" id="{F000B238-8845-4E21-996B-1C4FF90B7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8250" y="2383646"/>
            <a:ext cx="3714750" cy="2090708"/>
          </a:xfrm>
          <a:prstGeom prst="rect">
            <a:avLst/>
          </a:prstGeom>
        </p:spPr>
      </p:pic>
      <p:pic>
        <p:nvPicPr>
          <p:cNvPr id="8" name="Image 7" descr="Une image contenant texte, extérieur, ciel, personne&#10;&#10;Description générée automatiquement">
            <a:extLst>
              <a:ext uri="{FF2B5EF4-FFF2-40B4-BE49-F238E27FC236}">
                <a16:creationId xmlns:a16="http://schemas.microsoft.com/office/drawing/2014/main" id="{AC13CE60-6E6E-453B-B6EA-C0CD1A02A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350" y="2383646"/>
            <a:ext cx="3409950" cy="1918097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CA0CFDB1-28F1-4268-B835-019BF44384EE}"/>
              </a:ext>
            </a:extLst>
          </p:cNvPr>
          <p:cNvGrpSpPr/>
          <p:nvPr/>
        </p:nvGrpSpPr>
        <p:grpSpPr>
          <a:xfrm>
            <a:off x="17691448" y="2786743"/>
            <a:ext cx="2851746" cy="2481943"/>
            <a:chOff x="8749704" y="2786743"/>
            <a:chExt cx="2851746" cy="248194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E91C38E0-CDDC-451D-B22D-4B532EF43442}"/>
                </a:ext>
              </a:extLst>
            </p:cNvPr>
            <p:cNvSpPr/>
            <p:nvPr/>
          </p:nvSpPr>
          <p:spPr>
            <a:xfrm>
              <a:off x="8749704" y="2786743"/>
              <a:ext cx="2851746" cy="2481943"/>
            </a:xfrm>
            <a:prstGeom prst="roundRect">
              <a:avLst/>
            </a:prstGeom>
            <a:solidFill>
              <a:srgbClr val="181717"/>
            </a:solidFill>
            <a:ln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B65C8E1-1684-4207-A3B8-428091D4921F}"/>
                </a:ext>
              </a:extLst>
            </p:cNvPr>
            <p:cNvSpPr txBox="1"/>
            <p:nvPr/>
          </p:nvSpPr>
          <p:spPr>
            <a:xfrm>
              <a:off x="8891355" y="3429000"/>
              <a:ext cx="26308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 </a:t>
              </a: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Became illegal 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the November 1, 1961</a:t>
              </a:r>
            </a:p>
            <a:p>
              <a:endParaRPr lang="fr-FR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730E9D6D-13DB-40C4-8B97-DF5199EC9063}"/>
                </a:ext>
              </a:extLst>
            </p:cNvPr>
            <p:cNvSpPr txBox="1"/>
            <p:nvPr/>
          </p:nvSpPr>
          <p:spPr>
            <a:xfrm>
              <a:off x="8891355" y="3059668"/>
              <a:ext cx="2361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Pressuring the ICC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9B3156F-72EF-46EE-AD83-A3CA7590DE64}"/>
                </a:ext>
              </a:extLst>
            </p:cNvPr>
            <p:cNvSpPr txBox="1"/>
            <p:nvPr/>
          </p:nvSpPr>
          <p:spPr>
            <a:xfrm>
              <a:off x="8891355" y="4055100"/>
              <a:ext cx="25023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- 1964 Outlawed segregation in all public spaces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73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extérieur, ciel, personne&#10;&#10;Description générée automatiquement">
            <a:extLst>
              <a:ext uri="{FF2B5EF4-FFF2-40B4-BE49-F238E27FC236}">
                <a16:creationId xmlns:a16="http://schemas.microsoft.com/office/drawing/2014/main" id="{E67A3E26-8CF7-420F-BB2A-FFD4B936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 descr="Une image contenant personne, plancher, debout, plafond&#10;&#10;Description générée automatiquement">
            <a:extLst>
              <a:ext uri="{FF2B5EF4-FFF2-40B4-BE49-F238E27FC236}">
                <a16:creationId xmlns:a16="http://schemas.microsoft.com/office/drawing/2014/main" id="{E556EB0C-B9B9-4C76-A89A-69A62DC5E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00" y="2026837"/>
            <a:ext cx="3086100" cy="2804326"/>
          </a:xfrm>
          <a:prstGeom prst="rect">
            <a:avLst/>
          </a:prstGeom>
        </p:spPr>
      </p:pic>
      <p:pic>
        <p:nvPicPr>
          <p:cNvPr id="7" name="Graphique 6" descr="Badge 3 contour">
            <a:extLst>
              <a:ext uri="{FF2B5EF4-FFF2-40B4-BE49-F238E27FC236}">
                <a16:creationId xmlns:a16="http://schemas.microsoft.com/office/drawing/2014/main" id="{8BBC0BAB-73A6-4EE4-B781-C029773B6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EF1F7F8-54A5-4172-908A-DBF62E30E838}"/>
              </a:ext>
            </a:extLst>
          </p:cNvPr>
          <p:cNvGrpSpPr/>
          <p:nvPr/>
        </p:nvGrpSpPr>
        <p:grpSpPr>
          <a:xfrm>
            <a:off x="8749704" y="2786743"/>
            <a:ext cx="2851746" cy="2481943"/>
            <a:chOff x="8749704" y="2786743"/>
            <a:chExt cx="2851746" cy="248194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3B0FF16D-50E2-4C64-BA45-70080D951473}"/>
                </a:ext>
              </a:extLst>
            </p:cNvPr>
            <p:cNvSpPr/>
            <p:nvPr/>
          </p:nvSpPr>
          <p:spPr>
            <a:xfrm>
              <a:off x="8749704" y="2786743"/>
              <a:ext cx="2851746" cy="2481943"/>
            </a:xfrm>
            <a:prstGeom prst="roundRect">
              <a:avLst/>
            </a:prstGeom>
            <a:solidFill>
              <a:srgbClr val="181717"/>
            </a:solidFill>
            <a:ln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8C5688A-9693-45EE-980E-A1E3E833AA69}"/>
                </a:ext>
              </a:extLst>
            </p:cNvPr>
            <p:cNvSpPr txBox="1"/>
            <p:nvPr/>
          </p:nvSpPr>
          <p:spPr>
            <a:xfrm>
              <a:off x="8891355" y="3429000"/>
              <a:ext cx="26308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 </a:t>
              </a: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Became illegal 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the November 1, 1961</a:t>
              </a:r>
            </a:p>
            <a:p>
              <a:endParaRPr lang="fr-FR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53AC970-9A61-4E71-B273-8500DC498703}"/>
                </a:ext>
              </a:extLst>
            </p:cNvPr>
            <p:cNvSpPr txBox="1"/>
            <p:nvPr/>
          </p:nvSpPr>
          <p:spPr>
            <a:xfrm>
              <a:off x="8891355" y="3059668"/>
              <a:ext cx="2361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Pressuring the ICC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977553C-3537-4D2F-98A7-8620243F8315}"/>
                </a:ext>
              </a:extLst>
            </p:cNvPr>
            <p:cNvSpPr txBox="1"/>
            <p:nvPr/>
          </p:nvSpPr>
          <p:spPr>
            <a:xfrm>
              <a:off x="8891355" y="4055100"/>
              <a:ext cx="25023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- 1964 Outlawed segregation in all public spaces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27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Badge 4 contour">
            <a:extLst>
              <a:ext uri="{FF2B5EF4-FFF2-40B4-BE49-F238E27FC236}">
                <a16:creationId xmlns:a16="http://schemas.microsoft.com/office/drawing/2014/main" id="{1D26100B-55F3-41AF-8CFA-18A004A02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33715" y="291600"/>
            <a:ext cx="644400" cy="644400"/>
          </a:xfrm>
          <a:prstGeom prst="rect">
            <a:avLst/>
          </a:prstGeom>
        </p:spPr>
      </p:pic>
      <p:pic>
        <p:nvPicPr>
          <p:cNvPr id="4" name="Image 3" descr="Une image contenant posant, groupe, journal, personne&#10;&#10;Description générée automatiquement">
            <a:extLst>
              <a:ext uri="{FF2B5EF4-FFF2-40B4-BE49-F238E27FC236}">
                <a16:creationId xmlns:a16="http://schemas.microsoft.com/office/drawing/2014/main" id="{E25E9186-05B2-42C1-8A1F-FA0E33366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0021" y="1503595"/>
            <a:ext cx="3552321" cy="3850810"/>
          </a:xfrm>
          <a:prstGeom prst="rect">
            <a:avLst/>
          </a:prstGeom>
        </p:spPr>
      </p:pic>
      <p:pic>
        <p:nvPicPr>
          <p:cNvPr id="6" name="Image 5" descr="Une image contenant texte, posant, mur, groupe&#10;&#10;Description générée automatiquement">
            <a:extLst>
              <a:ext uri="{FF2B5EF4-FFF2-40B4-BE49-F238E27FC236}">
                <a16:creationId xmlns:a16="http://schemas.microsoft.com/office/drawing/2014/main" id="{304DD231-7095-45F6-AB07-1C7B8EC6E1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2821" y="1503595"/>
            <a:ext cx="3308844" cy="3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7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posant, groupe, journal, personne&#10;&#10;Description générée automatiquement">
            <a:extLst>
              <a:ext uri="{FF2B5EF4-FFF2-40B4-BE49-F238E27FC236}">
                <a16:creationId xmlns:a16="http://schemas.microsoft.com/office/drawing/2014/main" id="{6A6DA280-6EAE-4FC3-992C-36A39411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0"/>
            <a:ext cx="6326414" cy="6858000"/>
          </a:xfrm>
          <a:prstGeom prst="rect">
            <a:avLst/>
          </a:prstGeom>
        </p:spPr>
      </p:pic>
      <p:pic>
        <p:nvPicPr>
          <p:cNvPr id="4" name="Graphique 3" descr="Badge 4 contour" hidden="1">
            <a:extLst>
              <a:ext uri="{FF2B5EF4-FFF2-40B4-BE49-F238E27FC236}">
                <a16:creationId xmlns:a16="http://schemas.microsoft.com/office/drawing/2014/main" id="{AD4EB6A7-D8C6-42C4-9DC3-BE7818E4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6" name="Image 5" descr="Une image contenant texte, posant, mur, groupe&#10;&#10;Description générée automatiquement">
            <a:extLst>
              <a:ext uri="{FF2B5EF4-FFF2-40B4-BE49-F238E27FC236}">
                <a16:creationId xmlns:a16="http://schemas.microsoft.com/office/drawing/2014/main" id="{40BE1BC2-1AAF-4355-A7BF-E931D1EAB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92800" cy="6858000"/>
          </a:xfrm>
          <a:prstGeom prst="rect">
            <a:avLst/>
          </a:prstGeom>
        </p:spPr>
      </p:pic>
      <p:pic>
        <p:nvPicPr>
          <p:cNvPr id="12" name="Image 11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FCF9276D-F203-4385-A309-2313BA681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0" y="1987748"/>
            <a:ext cx="5124450" cy="2882503"/>
          </a:xfrm>
          <a:prstGeom prst="rect">
            <a:avLst/>
          </a:prstGeom>
        </p:spPr>
      </p:pic>
      <p:pic>
        <p:nvPicPr>
          <p:cNvPr id="13" name="Graphique 12" descr="Badge 4 contour">
            <a:extLst>
              <a:ext uri="{FF2B5EF4-FFF2-40B4-BE49-F238E27FC236}">
                <a16:creationId xmlns:a16="http://schemas.microsoft.com/office/drawing/2014/main" id="{555C6978-D370-4160-992C-95E12E357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1200" y="444000"/>
            <a:ext cx="6444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8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B7244FCC-3C30-4F25-AAEE-589BBE2F8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que 3" descr="Badge 4 contour">
            <a:extLst>
              <a:ext uri="{FF2B5EF4-FFF2-40B4-BE49-F238E27FC236}">
                <a16:creationId xmlns:a16="http://schemas.microsoft.com/office/drawing/2014/main" id="{8CD786A1-A2A9-4484-B501-78EB53FEC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7" name="Image 6" descr="Une image contenant texte, sport, orange&#10;&#10;Description générée automatiquement">
            <a:extLst>
              <a:ext uri="{FF2B5EF4-FFF2-40B4-BE49-F238E27FC236}">
                <a16:creationId xmlns:a16="http://schemas.microsoft.com/office/drawing/2014/main" id="{87A792D1-9EB9-49CA-9798-F24D6A63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200" y="2461071"/>
            <a:ext cx="3098800" cy="1935858"/>
          </a:xfrm>
          <a:prstGeom prst="rect">
            <a:avLst/>
          </a:prstGeom>
        </p:spPr>
      </p:pic>
      <p:pic>
        <p:nvPicPr>
          <p:cNvPr id="5" name="Image 4" descr="Une image contenant posant, groupe, journal, personne&#10;&#10;Description générée automatiquement">
            <a:extLst>
              <a:ext uri="{FF2B5EF4-FFF2-40B4-BE49-F238E27FC236}">
                <a16:creationId xmlns:a16="http://schemas.microsoft.com/office/drawing/2014/main" id="{71B19563-F7D6-4BE6-99A6-8E6D95784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0021" y="1503595"/>
            <a:ext cx="3552321" cy="3850810"/>
          </a:xfrm>
          <a:prstGeom prst="rect">
            <a:avLst/>
          </a:prstGeom>
        </p:spPr>
      </p:pic>
      <p:pic>
        <p:nvPicPr>
          <p:cNvPr id="8" name="Image 7" descr="Une image contenant texte, posant, mur, groupe&#10;&#10;Description générée automatiquement">
            <a:extLst>
              <a:ext uri="{FF2B5EF4-FFF2-40B4-BE49-F238E27FC236}">
                <a16:creationId xmlns:a16="http://schemas.microsoft.com/office/drawing/2014/main" id="{AEC32E6C-8F53-4520-AE76-6A90E2327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2821" y="1503595"/>
            <a:ext cx="3308844" cy="3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8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sport, orange&#10;&#10;Description générée automatiquement">
            <a:extLst>
              <a:ext uri="{FF2B5EF4-FFF2-40B4-BE49-F238E27FC236}">
                <a16:creationId xmlns:a16="http://schemas.microsoft.com/office/drawing/2014/main" id="{4316F55F-E108-4157-996B-6F4992E1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9245"/>
            <a:ext cx="12192000" cy="7616489"/>
          </a:xfrm>
          <a:prstGeom prst="rect">
            <a:avLst/>
          </a:prstGeom>
        </p:spPr>
      </p:pic>
      <p:pic>
        <p:nvPicPr>
          <p:cNvPr id="4" name="Graphique 3" descr="Badge 4 contour">
            <a:extLst>
              <a:ext uri="{FF2B5EF4-FFF2-40B4-BE49-F238E27FC236}">
                <a16:creationId xmlns:a16="http://schemas.microsoft.com/office/drawing/2014/main" id="{4768D9E0-8D40-4386-A91E-08DF6DA89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9" name="Image 8" descr="Une image contenant texte, sport, orange&#10;&#10;Description générée automatiquement" hidden="1">
            <a:extLst>
              <a:ext uri="{FF2B5EF4-FFF2-40B4-BE49-F238E27FC236}">
                <a16:creationId xmlns:a16="http://schemas.microsoft.com/office/drawing/2014/main" id="{6CDF1264-CA06-437D-B6B6-CA048CC4D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200" y="2461071"/>
            <a:ext cx="3098800" cy="1935858"/>
          </a:xfrm>
          <a:prstGeom prst="rect">
            <a:avLst/>
          </a:prstGeom>
        </p:spPr>
      </p:pic>
      <p:pic>
        <p:nvPicPr>
          <p:cNvPr id="10" name="Image 9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13D8BC63-C500-43B7-85DF-4D76976C2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0067" y="1447799"/>
            <a:ext cx="7044267" cy="3962400"/>
          </a:xfrm>
          <a:prstGeom prst="rect">
            <a:avLst/>
          </a:prstGeom>
        </p:spPr>
      </p:pic>
      <p:pic>
        <p:nvPicPr>
          <p:cNvPr id="11" name="Image 10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DF169A06-0910-402A-A64A-E1E901D7D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206" y="599688"/>
            <a:ext cx="4383993" cy="5816600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CAC6D32-AF21-4FF1-A225-88E3D03F4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853" y="599688"/>
            <a:ext cx="3279775" cy="5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8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4 contour">
            <a:extLst>
              <a:ext uri="{FF2B5EF4-FFF2-40B4-BE49-F238E27FC236}">
                <a16:creationId xmlns:a16="http://schemas.microsoft.com/office/drawing/2014/main" id="{864C96B1-2C40-49AB-8C76-A4C65B434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8" name="Image 7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F9C23183-87CF-41B9-9758-FC2D73012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06" y="599688"/>
            <a:ext cx="4383993" cy="5816600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B2A7C9-CE8B-4AE6-BA9F-86FB28C57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3" y="599688"/>
            <a:ext cx="3279775" cy="5830711"/>
          </a:xfrm>
          <a:prstGeom prst="rect">
            <a:avLst/>
          </a:prstGeom>
        </p:spPr>
      </p:pic>
      <p:pic>
        <p:nvPicPr>
          <p:cNvPr id="7" name="Image 6" descr="Une image contenant texte, sport, orange&#10;&#10;Description générée automatiquement">
            <a:extLst>
              <a:ext uri="{FF2B5EF4-FFF2-40B4-BE49-F238E27FC236}">
                <a16:creationId xmlns:a16="http://schemas.microsoft.com/office/drawing/2014/main" id="{7F6B657F-AA01-4B85-83A7-4BD494D93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035" y="2138621"/>
            <a:ext cx="4383993" cy="273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BD14B-C4CF-4054-BE61-98325174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C3EE62-A90A-430F-8BED-20C349C4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6C7187BD-6999-4221-BCFA-5CE8E2312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8627" y="291600"/>
            <a:ext cx="6444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9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3470755-FBBB-4E67-A255-CFD0450FF389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114BB38-95CF-46A8-8456-C025FC3BF829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bg1"/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0D886076-D96D-440E-B527-BB0431BBC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2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6667" numSld="5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E5873B28-22EF-45C5-B444-561AFE20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332747" cy="8781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SUMMARY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562F2E5-F928-4486-92E1-C62C443B66FF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Graphique 12" descr="Badge 1 contour">
            <a:extLst>
              <a:ext uri="{FF2B5EF4-FFF2-40B4-BE49-F238E27FC236}">
                <a16:creationId xmlns:a16="http://schemas.microsoft.com/office/drawing/2014/main" id="{69F6FD0A-0EFD-4245-BBD6-F1CCCBBF2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669" y="1894242"/>
            <a:ext cx="645160" cy="64516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16BB0DA-909A-4ABC-9B39-6555FFF78481}"/>
              </a:ext>
            </a:extLst>
          </p:cNvPr>
          <p:cNvSpPr txBox="1"/>
          <p:nvPr/>
        </p:nvSpPr>
        <p:spPr>
          <a:xfrm>
            <a:off x="1857829" y="1893071"/>
            <a:ext cx="478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Historical Context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Graphique 14" descr="Badge contour">
            <a:extLst>
              <a:ext uri="{FF2B5EF4-FFF2-40B4-BE49-F238E27FC236}">
                <a16:creationId xmlns:a16="http://schemas.microsoft.com/office/drawing/2014/main" id="{3B8FF4D2-051F-49BD-937C-58525249E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2669" y="2679503"/>
            <a:ext cx="644400" cy="64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B3A3C08-F7CD-44DE-9063-E6C96A648367}"/>
              </a:ext>
            </a:extLst>
          </p:cNvPr>
          <p:cNvSpPr txBox="1"/>
          <p:nvPr/>
        </p:nvSpPr>
        <p:spPr>
          <a:xfrm>
            <a:off x="1857069" y="267950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Origins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Graphique 16" descr="Badge 3 contour">
            <a:extLst>
              <a:ext uri="{FF2B5EF4-FFF2-40B4-BE49-F238E27FC236}">
                <a16:creationId xmlns:a16="http://schemas.microsoft.com/office/drawing/2014/main" id="{295253BC-C74B-45B5-88A8-2E8D414AA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877" y="3464004"/>
            <a:ext cx="644400" cy="644400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6306D7B6-5220-4993-BABC-FEB319362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7877" y="4246574"/>
            <a:ext cx="644400" cy="6444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74B089D-4DCA-4E2C-BA01-A336FC0604DA}"/>
              </a:ext>
            </a:extLst>
          </p:cNvPr>
          <p:cNvSpPr txBox="1"/>
          <p:nvPr/>
        </p:nvSpPr>
        <p:spPr>
          <a:xfrm>
            <a:off x="1857069" y="3463038"/>
            <a:ext cx="358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Actions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F502685-1CE0-4183-82E5-F4954F1EEA3E}"/>
              </a:ext>
            </a:extLst>
          </p:cNvPr>
          <p:cNvSpPr txBox="1"/>
          <p:nvPr/>
        </p:nvSpPr>
        <p:spPr>
          <a:xfrm>
            <a:off x="1852277" y="424657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Legacy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Graphique 20" descr="Badge 5 contour">
            <a:extLst>
              <a:ext uri="{FF2B5EF4-FFF2-40B4-BE49-F238E27FC236}">
                <a16:creationId xmlns:a16="http://schemas.microsoft.com/office/drawing/2014/main" id="{60653F81-72C6-4BD8-9D17-6F53B0090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7877" y="5028179"/>
            <a:ext cx="644400" cy="6444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15FB9A5-9939-4F48-86FC-201E14ECF73E}"/>
              </a:ext>
            </a:extLst>
          </p:cNvPr>
          <p:cNvSpPr txBox="1"/>
          <p:nvPr/>
        </p:nvSpPr>
        <p:spPr>
          <a:xfrm>
            <a:off x="1852277" y="5033005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Conclusion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0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EA8FE0-1E08-42F2-B0F0-3DA11755A331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794636AB-CA82-4517-B8F6-79297E0389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565FB22-C31E-411A-9642-1C8A8388DF28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6000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8F4BB0-51DC-40FC-AD80-824A9B71ED7B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bg1"/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E5579A7B-1779-41D6-9F64-4504D42EA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338DC40-9E31-49EA-BA68-6C51B024EDC5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7414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8F4BB0-51DC-40FC-AD80-824A9B71ED7B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E5579A7B-1779-41D6-9F64-4504D42EA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442B1F-BD3B-4E9E-9A01-245E75BEDFB9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4576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F7DE56-E65A-4556-8C4E-C2AA012B5434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4668EDD-AA6E-4F51-ABEF-C3C597780B81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  <p:pic>
        <p:nvPicPr>
          <p:cNvPr id="14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8C52BA5C-4AC9-4072-BEA2-692760205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8A3996F-0B16-4016-8A6D-E15A1454A3B9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  <a:endParaRPr lang="fr-FR" sz="1000" dirty="0">
              <a:solidFill>
                <a:schemeClr val="bg1"/>
              </a:solidFill>
            </a:endParaRPr>
          </a:p>
        </p:txBody>
      </p:sp>
      <p:pic>
        <p:nvPicPr>
          <p:cNvPr id="12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6933743F-A7E3-445C-AB88-66E5AFBCAC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2F396ED-73B5-4708-895B-ED2C0B5092F5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1107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1 contour">
            <a:extLst>
              <a:ext uri="{FF2B5EF4-FFF2-40B4-BE49-F238E27FC236}">
                <a16:creationId xmlns:a16="http://schemas.microsoft.com/office/drawing/2014/main" id="{F98D3CA3-EFED-4B0D-8EC9-DB5F16AD3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7088" y="290830"/>
            <a:ext cx="64516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4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signe, arbre, extérieur&#10;&#10;Description générée automatiquement">
            <a:extLst>
              <a:ext uri="{FF2B5EF4-FFF2-40B4-BE49-F238E27FC236}">
                <a16:creationId xmlns:a16="http://schemas.microsoft.com/office/drawing/2014/main" id="{5151F50A-BD3C-4082-8B43-5B24B54E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074390"/>
          </a:xfrm>
          <a:prstGeom prst="rect">
            <a:avLst/>
          </a:prstGeom>
        </p:spPr>
      </p:pic>
      <p:pic>
        <p:nvPicPr>
          <p:cNvPr id="5" name="Graphique 4" descr="Badge 1 contour">
            <a:extLst>
              <a:ext uri="{FF2B5EF4-FFF2-40B4-BE49-F238E27FC236}">
                <a16:creationId xmlns:a16="http://schemas.microsoft.com/office/drawing/2014/main" id="{149EFF0B-33EE-4432-910F-88CC1698D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7430" y="290830"/>
            <a:ext cx="64516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homme, portant, intérieur&#10;&#10;Description générée automatiquement">
            <a:extLst>
              <a:ext uri="{FF2B5EF4-FFF2-40B4-BE49-F238E27FC236}">
                <a16:creationId xmlns:a16="http://schemas.microsoft.com/office/drawing/2014/main" id="{2D8E2304-413B-4A62-962D-7DCD78DC7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16240"/>
          </a:xfrm>
          <a:prstGeom prst="rect">
            <a:avLst/>
          </a:prstGeom>
        </p:spPr>
      </p:pic>
      <p:pic>
        <p:nvPicPr>
          <p:cNvPr id="4" name="Graphique 3" descr="Badge 1 contour">
            <a:extLst>
              <a:ext uri="{FF2B5EF4-FFF2-40B4-BE49-F238E27FC236}">
                <a16:creationId xmlns:a16="http://schemas.microsoft.com/office/drawing/2014/main" id="{A3852F33-06A6-46FD-BD75-B1FFE9DE1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7430" y="290830"/>
            <a:ext cx="64516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7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uniforme militaire, homme, intérieur&#10;&#10;Description générée automatiquement">
            <a:extLst>
              <a:ext uri="{FF2B5EF4-FFF2-40B4-BE49-F238E27FC236}">
                <a16:creationId xmlns:a16="http://schemas.microsoft.com/office/drawing/2014/main" id="{560FF77D-890C-4462-970A-FA53F444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7"/>
            <a:ext cx="12192000" cy="6850366"/>
          </a:xfrm>
          <a:prstGeom prst="rect">
            <a:avLst/>
          </a:prstGeom>
        </p:spPr>
      </p:pic>
      <p:pic>
        <p:nvPicPr>
          <p:cNvPr id="4" name="Graphique 3" descr="Badge 1 contour">
            <a:extLst>
              <a:ext uri="{FF2B5EF4-FFF2-40B4-BE49-F238E27FC236}">
                <a16:creationId xmlns:a16="http://schemas.microsoft.com/office/drawing/2014/main" id="{46C760EB-CAA5-43F9-A01B-4D2360F6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7430" y="290830"/>
            <a:ext cx="64516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5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 contour">
            <a:extLst>
              <a:ext uri="{FF2B5EF4-FFF2-40B4-BE49-F238E27FC236}">
                <a16:creationId xmlns:a16="http://schemas.microsoft.com/office/drawing/2014/main" id="{DDB4138F-DF0C-486C-80EB-7B5F9AA68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7886" y="291600"/>
            <a:ext cx="649224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28A408E4-4F6F-4F2A-9F89-1675B08B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843658"/>
          </a:xfrm>
          <a:prstGeom prst="rect">
            <a:avLst/>
          </a:prstGeom>
        </p:spPr>
      </p:pic>
      <p:pic>
        <p:nvPicPr>
          <p:cNvPr id="4" name="Graphique 3" descr="Badge contour">
            <a:extLst>
              <a:ext uri="{FF2B5EF4-FFF2-40B4-BE49-F238E27FC236}">
                <a16:creationId xmlns:a16="http://schemas.microsoft.com/office/drawing/2014/main" id="{FAEE517B-37DA-41A8-B368-9D6929924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9224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1530</Words>
  <Application>Microsoft Office PowerPoint</Application>
  <PresentationFormat>Grand écran</PresentationFormat>
  <Paragraphs>225</Paragraphs>
  <Slides>34</Slides>
  <Notes>0</Notes>
  <HiddenSlides>0</HiddenSlides>
  <MMClips>6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SOMMAIRE</vt:lpstr>
      <vt:lpstr>SUMMARY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CONCLUSION</vt:lpstr>
      <vt:lpstr>CONCLUSION</vt:lpstr>
      <vt:lpstr>CONCLUSION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Baptiste Pasquier</dc:creator>
  <cp:lastModifiedBy>Baptiste Pasquier</cp:lastModifiedBy>
  <cp:revision>13</cp:revision>
  <dcterms:created xsi:type="dcterms:W3CDTF">2021-10-22T12:28:44Z</dcterms:created>
  <dcterms:modified xsi:type="dcterms:W3CDTF">2021-11-02T13:48:24Z</dcterms:modified>
</cp:coreProperties>
</file>